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4B46858-EB07-4911-AC8C-205CEB20B2C6}" v="10" dt="2024-02-05T19:22:57.63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gozo, Jose Gregorio" userId="87f65175-c48f-43b8-9d9c-b027855f7759" providerId="ADAL" clId="{64B46858-EB07-4911-AC8C-205CEB20B2C6}"/>
    <pc:docChg chg="custSel addSld delSld modSld sldOrd">
      <pc:chgData name="Fragozo, Jose Gregorio" userId="87f65175-c48f-43b8-9d9c-b027855f7759" providerId="ADAL" clId="{64B46858-EB07-4911-AC8C-205CEB20B2C6}" dt="2024-02-05T19:23:14.156" v="219" actId="47"/>
      <pc:docMkLst>
        <pc:docMk/>
      </pc:docMkLst>
      <pc:sldChg chg="addSp delSp modSp del mod ord">
        <pc:chgData name="Fragozo, Jose Gregorio" userId="87f65175-c48f-43b8-9d9c-b027855f7759" providerId="ADAL" clId="{64B46858-EB07-4911-AC8C-205CEB20B2C6}" dt="2024-02-05T19:23:14.156" v="219" actId="47"/>
        <pc:sldMkLst>
          <pc:docMk/>
          <pc:sldMk cId="1872734921" sldId="256"/>
        </pc:sldMkLst>
        <pc:spChg chg="mod">
          <ac:chgData name="Fragozo, Jose Gregorio" userId="87f65175-c48f-43b8-9d9c-b027855f7759" providerId="ADAL" clId="{64B46858-EB07-4911-AC8C-205CEB20B2C6}" dt="2024-02-05T19:20:56.531" v="100" actId="20577"/>
          <ac:spMkLst>
            <pc:docMk/>
            <pc:sldMk cId="1872734921" sldId="256"/>
            <ac:spMk id="5" creationId="{00000000-0000-0000-0000-000000000000}"/>
          </ac:spMkLst>
        </pc:spChg>
        <pc:picChg chg="del">
          <ac:chgData name="Fragozo, Jose Gregorio" userId="87f65175-c48f-43b8-9d9c-b027855f7759" providerId="ADAL" clId="{64B46858-EB07-4911-AC8C-205CEB20B2C6}" dt="2024-02-05T19:19:06.374" v="0" actId="478"/>
          <ac:picMkLst>
            <pc:docMk/>
            <pc:sldMk cId="1872734921" sldId="256"/>
            <ac:picMk id="4" creationId="{AC06B935-08E6-7AB8-9C2C-BBF9259C973E}"/>
          </ac:picMkLst>
        </pc:picChg>
        <pc:picChg chg="add mod">
          <ac:chgData name="Fragozo, Jose Gregorio" userId="87f65175-c48f-43b8-9d9c-b027855f7759" providerId="ADAL" clId="{64B46858-EB07-4911-AC8C-205CEB20B2C6}" dt="2024-02-05T19:19:29.334" v="6" actId="1076"/>
          <ac:picMkLst>
            <pc:docMk/>
            <pc:sldMk cId="1872734921" sldId="256"/>
            <ac:picMk id="1026" creationId="{4150B0B0-CC4F-F0A4-FBD4-F7CB41F4BD68}"/>
          </ac:picMkLst>
        </pc:picChg>
      </pc:sldChg>
      <pc:sldChg chg="addSp delSp modSp add mod">
        <pc:chgData name="Fragozo, Jose Gregorio" userId="87f65175-c48f-43b8-9d9c-b027855f7759" providerId="ADAL" clId="{64B46858-EB07-4911-AC8C-205CEB20B2C6}" dt="2024-02-05T19:23:09.562" v="218" actId="20577"/>
        <pc:sldMkLst>
          <pc:docMk/>
          <pc:sldMk cId="762042272" sldId="280"/>
        </pc:sldMkLst>
        <pc:spChg chg="del">
          <ac:chgData name="Fragozo, Jose Gregorio" userId="87f65175-c48f-43b8-9d9c-b027855f7759" providerId="ADAL" clId="{64B46858-EB07-4911-AC8C-205CEB20B2C6}" dt="2024-02-05T19:22:23.917" v="149" actId="478"/>
          <ac:spMkLst>
            <pc:docMk/>
            <pc:sldMk cId="762042272" sldId="280"/>
            <ac:spMk id="4" creationId="{79CC06DA-CFFC-F286-3503-A472988CDD43}"/>
          </ac:spMkLst>
        </pc:spChg>
        <pc:spChg chg="mod">
          <ac:chgData name="Fragozo, Jose Gregorio" userId="87f65175-c48f-43b8-9d9c-b027855f7759" providerId="ADAL" clId="{64B46858-EB07-4911-AC8C-205CEB20B2C6}" dt="2024-02-05T19:22:12.959" v="145" actId="20577"/>
          <ac:spMkLst>
            <pc:docMk/>
            <pc:sldMk cId="762042272" sldId="280"/>
            <ac:spMk id="5" creationId="{D6AF3F50-88E7-415D-2061-0A6D4A488737}"/>
          </ac:spMkLst>
        </pc:spChg>
        <pc:spChg chg="mod">
          <ac:chgData name="Fragozo, Jose Gregorio" userId="87f65175-c48f-43b8-9d9c-b027855f7759" providerId="ADAL" clId="{64B46858-EB07-4911-AC8C-205CEB20B2C6}" dt="2024-02-05T19:22:49.840" v="180"/>
          <ac:spMkLst>
            <pc:docMk/>
            <pc:sldMk cId="762042272" sldId="280"/>
            <ac:spMk id="8" creationId="{B08191D2-A159-1C94-3811-5E6DD195F54A}"/>
          </ac:spMkLst>
        </pc:spChg>
        <pc:spChg chg="mod">
          <ac:chgData name="Fragozo, Jose Gregorio" userId="87f65175-c48f-43b8-9d9c-b027855f7759" providerId="ADAL" clId="{64B46858-EB07-4911-AC8C-205CEB20B2C6}" dt="2024-02-05T19:23:09.562" v="218" actId="20577"/>
          <ac:spMkLst>
            <pc:docMk/>
            <pc:sldMk cId="762042272" sldId="280"/>
            <ac:spMk id="10" creationId="{00000000-0000-0000-0000-000000000000}"/>
          </ac:spMkLst>
        </pc:spChg>
        <pc:picChg chg="del">
          <ac:chgData name="Fragozo, Jose Gregorio" userId="87f65175-c48f-43b8-9d9c-b027855f7759" providerId="ADAL" clId="{64B46858-EB07-4911-AC8C-205CEB20B2C6}" dt="2024-02-05T19:22:22.183" v="148" actId="478"/>
          <ac:picMkLst>
            <pc:docMk/>
            <pc:sldMk cId="762042272" sldId="280"/>
            <ac:picMk id="2" creationId="{B41E3671-471B-E90B-551F-E52E52312FFF}"/>
          </ac:picMkLst>
        </pc:picChg>
        <pc:picChg chg="del">
          <ac:chgData name="Fragozo, Jose Gregorio" userId="87f65175-c48f-43b8-9d9c-b027855f7759" providerId="ADAL" clId="{64B46858-EB07-4911-AC8C-205CEB20B2C6}" dt="2024-02-05T19:22:24.767" v="150" actId="478"/>
          <ac:picMkLst>
            <pc:docMk/>
            <pc:sldMk cId="762042272" sldId="280"/>
            <ac:picMk id="3" creationId="{00000000-0000-0000-0000-000000000000}"/>
          </ac:picMkLst>
        </pc:picChg>
        <pc:picChg chg="add mod">
          <ac:chgData name="Fragozo, Jose Gregorio" userId="87f65175-c48f-43b8-9d9c-b027855f7759" providerId="ADAL" clId="{64B46858-EB07-4911-AC8C-205CEB20B2C6}" dt="2024-02-05T19:22:57.632" v="183" actId="1076"/>
          <ac:picMkLst>
            <pc:docMk/>
            <pc:sldMk cId="762042272" sldId="280"/>
            <ac:picMk id="6" creationId="{CB49B386-3171-67D5-8270-0ECFF583995B}"/>
          </ac:picMkLst>
        </pc:picChg>
      </pc:sldChg>
    </pc:docChg>
  </pc:docChgLst>
  <pc:docChgLst>
    <pc:chgData name="Fragozo, Jose Gregorio" userId="87f65175-c48f-43b8-9d9c-b027855f7759" providerId="ADAL" clId="{03D5C1D3-2001-4A81-AF79-5E600FC6E2ED}"/>
    <pc:docChg chg="custSel modSld">
      <pc:chgData name="Fragozo, Jose Gregorio" userId="87f65175-c48f-43b8-9d9c-b027855f7759" providerId="ADAL" clId="{03D5C1D3-2001-4A81-AF79-5E600FC6E2ED}" dt="2023-12-20T16:20:44.642" v="22" actId="1076"/>
      <pc:docMkLst>
        <pc:docMk/>
      </pc:docMkLst>
      <pc:sldChg chg="addSp delSp modSp mod">
        <pc:chgData name="Fragozo, Jose Gregorio" userId="87f65175-c48f-43b8-9d9c-b027855f7759" providerId="ADAL" clId="{03D5C1D3-2001-4A81-AF79-5E600FC6E2ED}" dt="2023-12-20T16:20:44.642" v="22" actId="1076"/>
        <pc:sldMkLst>
          <pc:docMk/>
          <pc:sldMk cId="1872734921" sldId="256"/>
        </pc:sldMkLst>
        <pc:spChg chg="mod">
          <ac:chgData name="Fragozo, Jose Gregorio" userId="87f65175-c48f-43b8-9d9c-b027855f7759" providerId="ADAL" clId="{03D5C1D3-2001-4A81-AF79-5E600FC6E2ED}" dt="2023-12-20T16:20:44.642" v="22" actId="1076"/>
          <ac:spMkLst>
            <pc:docMk/>
            <pc:sldMk cId="1872734921" sldId="256"/>
            <ac:spMk id="5" creationId="{00000000-0000-0000-0000-000000000000}"/>
          </ac:spMkLst>
        </pc:spChg>
        <pc:picChg chg="del">
          <ac:chgData name="Fragozo, Jose Gregorio" userId="87f65175-c48f-43b8-9d9c-b027855f7759" providerId="ADAL" clId="{03D5C1D3-2001-4A81-AF79-5E600FC6E2ED}" dt="2023-12-20T16:20:03.998" v="0" actId="478"/>
          <ac:picMkLst>
            <pc:docMk/>
            <pc:sldMk cId="1872734921" sldId="256"/>
            <ac:picMk id="2" creationId="{00000000-0000-0000-0000-000000000000}"/>
          </ac:picMkLst>
        </pc:picChg>
        <pc:picChg chg="add mod">
          <ac:chgData name="Fragozo, Jose Gregorio" userId="87f65175-c48f-43b8-9d9c-b027855f7759" providerId="ADAL" clId="{03D5C1D3-2001-4A81-AF79-5E600FC6E2ED}" dt="2023-12-20T16:20:11.387" v="4" actId="1076"/>
          <ac:picMkLst>
            <pc:docMk/>
            <pc:sldMk cId="1872734921" sldId="256"/>
            <ac:picMk id="4" creationId="{AC06B935-08E6-7AB8-9C2C-BBF9259C973E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5/02/2024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16008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5/02/2024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30715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5/02/2024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07145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017" y="2130520"/>
            <a:ext cx="10363969" cy="1469371"/>
          </a:xfrm>
        </p:spPr>
        <p:txBody>
          <a:bodyPr>
            <a:normAutofit/>
          </a:bodyPr>
          <a:lstStyle>
            <a:lvl1pPr>
              <a:defRPr sz="2933" b="1" i="0">
                <a:latin typeface="Arial"/>
              </a:defRPr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017" y="3885640"/>
            <a:ext cx="8535940" cy="175372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488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767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651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535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419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303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187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071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091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5/02/2024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59756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5/02/2024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92725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5/02/2024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281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5/02/2024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50624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5/02/2024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42072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5/02/2024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06827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5/02/2024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23864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5/02/2024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34175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42D1D0-C299-4B11-A999-97E3A898A66F}" type="datetimeFigureOut">
              <a:rPr lang="es-CO" smtClean="0"/>
              <a:t>5/02/2024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92337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D6AF3F50-88E7-415D-2061-0A6D4A488737}"/>
              </a:ext>
            </a:extLst>
          </p:cNvPr>
          <p:cNvSpPr txBox="1">
            <a:spLocks/>
          </p:cNvSpPr>
          <p:nvPr/>
        </p:nvSpPr>
        <p:spPr>
          <a:xfrm>
            <a:off x="66205" y="101460"/>
            <a:ext cx="10350004" cy="536131"/>
          </a:xfrm>
          <a:prstGeom prst="rect">
            <a:avLst/>
          </a:prstGeom>
          <a:solidFill>
            <a:srgbClr val="FF6900"/>
          </a:solidFill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933" b="1" i="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s-MX" sz="3733" dirty="0">
                <a:solidFill>
                  <a:srgbClr val="FFFFFF"/>
                </a:solidFill>
                <a:latin typeface="Bahnschrift" panose="020B0502040204020203" pitchFamily="34" charset="0"/>
              </a:rPr>
              <a:t>PEDIDO DE TONNER PARA IMPRESORA No. 581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B08191D2-A159-1C94-3811-5E6DD195F54A}"/>
              </a:ext>
            </a:extLst>
          </p:cNvPr>
          <p:cNvSpPr txBox="1"/>
          <p:nvPr/>
        </p:nvSpPr>
        <p:spPr>
          <a:xfrm>
            <a:off x="518370" y="637591"/>
            <a:ext cx="42466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i="1" dirty="0">
                <a:latin typeface="Trebuchet MS" panose="020B0603020202020204" pitchFamily="34" charset="0"/>
              </a:rPr>
              <a:t>REFERENCIA: LASER JET 151A</a:t>
            </a:r>
          </a:p>
          <a:p>
            <a:r>
              <a:rPr lang="es-MX" sz="2400" i="1" dirty="0">
                <a:latin typeface="Trebuchet MS" panose="020B0603020202020204" pitchFamily="34" charset="0"/>
              </a:rPr>
              <a:t>Cantidad: 4</a:t>
            </a:r>
            <a:endParaRPr lang="es-CO" sz="2400" i="1" dirty="0">
              <a:latin typeface="Trebuchet MS" panose="020B0603020202020204" pitchFamily="34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3916030" y="1773886"/>
            <a:ext cx="40579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400" b="1" dirty="0">
                <a:latin typeface="Proxima Nova"/>
              </a:rPr>
              <a:t>Imagen:</a:t>
            </a:r>
          </a:p>
        </p:txBody>
      </p:sp>
      <p:pic>
        <p:nvPicPr>
          <p:cNvPr id="6" name="Imagen 4">
            <a:extLst>
              <a:ext uri="{FF2B5EF4-FFF2-40B4-BE49-F238E27FC236}">
                <a16:creationId xmlns:a16="http://schemas.microsoft.com/office/drawing/2014/main" id="{CB49B386-3171-67D5-8270-0ECFF58399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647" y="2313453"/>
            <a:ext cx="6983144" cy="3914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204227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18</Words>
  <Application>Microsoft Office PowerPoint</Application>
  <PresentationFormat>Panorámica</PresentationFormat>
  <Paragraphs>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Arial</vt:lpstr>
      <vt:lpstr>Bahnschrift</vt:lpstr>
      <vt:lpstr>Calibri</vt:lpstr>
      <vt:lpstr>Calibri Light</vt:lpstr>
      <vt:lpstr>Proxima Nova</vt:lpstr>
      <vt:lpstr>Trebuchet MS</vt:lpstr>
      <vt:lpstr>Tema de Office</vt:lpstr>
      <vt:lpstr>Presentación de PowerPoint</vt:lpstr>
    </vt:vector>
  </TitlesOfParts>
  <Company>Kal Tire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FRAGOZO</dc:creator>
  <cp:lastModifiedBy>Fragozo, Jose Gregorio</cp:lastModifiedBy>
  <cp:revision>3</cp:revision>
  <dcterms:created xsi:type="dcterms:W3CDTF">2021-02-25T16:22:34Z</dcterms:created>
  <dcterms:modified xsi:type="dcterms:W3CDTF">2024-02-05T19:23:20Z</dcterms:modified>
</cp:coreProperties>
</file>